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docProps/custom.xml" ContentType="application/vnd.openxmlformats-officedocument.custom-properties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5" r:id="rId3"/>
    <p:sldId id="257" r:id="rId4"/>
    <p:sldId id="259" r:id="rId5"/>
    <p:sldId id="260" r:id="rId6"/>
    <p:sldId id="262" r:id="rId7"/>
    <p:sldId id="263" r:id="rId8"/>
    <p:sldId id="264" r:id="rId9"/>
    <p:sldId id="265" r:id="rId10"/>
    <p:sldId id="274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9182100" cy="6915150"/>
  <p:notesSz cx="9182100" cy="691515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2" d="100"/>
          <a:sy n="82" d="100"/>
        </p:scale>
        <p:origin x="-1602" y="-10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8657" y="2143696"/>
            <a:ext cx="7804785" cy="145218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7315" y="3872484"/>
            <a:ext cx="6427470" cy="17287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2/9/2019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2/9/2019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9105" y="1590484"/>
            <a:ext cx="3994213" cy="4563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28781" y="1590484"/>
            <a:ext cx="3994213" cy="4563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2/9/2019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2/9/2019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2/9/2019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59105" y="276606"/>
            <a:ext cx="8263890" cy="110642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59105" y="1590484"/>
            <a:ext cx="8263890" cy="4563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21914" y="6431089"/>
            <a:ext cx="2938272" cy="34575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9105" y="6431089"/>
            <a:ext cx="2111883" cy="34575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2/9/2019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611112" y="6431089"/>
            <a:ext cx="2111883" cy="34575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Grafis Presentasi\10_sampang\Grafis_sampang-0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80513" cy="691356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D:\Grafis Presentasi\10_sampang\Grafis_sampang-10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587"/>
            <a:ext cx="9180513" cy="691356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D:\Grafis Presentasi\10_sampang\Grafis_sampang-1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87" y="0"/>
            <a:ext cx="9180513" cy="691356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D:\Grafis Presentasi\10_sampang\Grafis_sampang-1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80513" cy="691356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D:\Grafis Presentasi\10_sampang\Grafis_sampang-13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87" y="0"/>
            <a:ext cx="9180513" cy="691356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D:\Grafis Presentasi\10_sampang\Grafis_sampang-14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80513" cy="691356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D:\Grafis Presentasi\10_sampang\Grafis_sampang-15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587"/>
            <a:ext cx="9180513" cy="691356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D:\Grafis Presentasi\10_sampang\Grafis_sampang-16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87" y="1587"/>
            <a:ext cx="9180513" cy="691356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D:\Grafis Presentasi\10_sampang\Grafis_sampang-17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87" y="0"/>
            <a:ext cx="9180513" cy="691356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:\Grafis Presentasi\10_sampang\Grafis_sampang-0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87" y="0"/>
            <a:ext cx="9180513" cy="691356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D:\Grafis Presentasi\10_sampang\Grafis_sampang-03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587"/>
            <a:ext cx="9180513" cy="691356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D:\Grafis Presentasi\10_sampang\Grafis_sampang-04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80513" cy="691356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D:\Grafis Presentasi\10_sampang\Grafis_sampang-05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80513" cy="691356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D:\Grafis Presentasi\10_sampang\Grafis_sampang-06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587"/>
            <a:ext cx="9180513" cy="691356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D:\Grafis Presentasi\10_sampang\Grafis_sampang-07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80513" cy="691356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D:\Grafis Presentasi\10_sampang\Grafis_sampang-08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87" y="0"/>
            <a:ext cx="9180513" cy="691356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D:\Grafis Presentasi\10_sampang\Grafis_sampang-09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87" y="0"/>
            <a:ext cx="9180513" cy="691356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</TotalTime>
  <Words>0</Words>
  <Application>Microsoft Office PowerPoint</Application>
  <PresentationFormat>Custom</PresentationFormat>
  <Paragraphs>0</Paragraphs>
  <Slides>17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Print</dc:title>
  <dc:creator>Dian Kurnia</dc:creator>
  <cp:lastModifiedBy>Azure</cp:lastModifiedBy>
  <cp:revision>12</cp:revision>
  <dcterms:created xsi:type="dcterms:W3CDTF">2019-01-31T23:30:59Z</dcterms:created>
  <dcterms:modified xsi:type="dcterms:W3CDTF">2019-02-08T21:06:27Z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2019-01-31T00:00:00Z</vt:filetime>
  </property>
  <property fmtid="{D5CDD505-2E9C-101B-9397-08002B2CF9AE}" pid="3" name="Creator">
    <vt:lpwstr>Adobe Illustrator CS6 (Windows)</vt:lpwstr>
  </property>
  <property fmtid="{D5CDD505-2E9C-101B-9397-08002B2CF9AE}" pid="4" name="LastSaved">
    <vt:filetime>2019-01-31T00:00:00Z</vt:filetime>
  </property>
</Properties>
</file>